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Xarita masshtabi: dars ishlanma (namuna)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NAMUNA: Xarita masshtabi mavzusi bo‘yicha 6–7-sinflarga moslashtiriladigan qisqa dars rejasi. 2026–2027 yil belgisi namoyish filtri uchun berilgan.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‘Xarita masshtabi’ mavzusidagi savolga javob beradi, javobini dalil yoki hisob bilan izohlaydi va o‘xshash topshiriqni mustaqil bajaradi.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Mavzuga kirish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Mavzuni e’lon qiling va o‘quvchilarning avvalgi bilimini bir savol bilan aniqlang. Namuna savol: Masshtab 1:100 000 bo‘lsa, xaritadagi 1 sm haqiqiy masofada qancha?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Birgalikda ishlash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Masalani juftlikda muhokama qiling; har bir javobning sababini tushuntiring. O‘qituvchi uchun namuna javob: 100 000 sm = 1 000 m = 1 km.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Mustaqil topshiriq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Shu masshtabda 3 sm necha kilometrga teng? O‘quvchi natijani izohlaydi; zarur bo‘lsa qo‘shimcha ko‘rsatma bering. Namuna javob: 3 km.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Yakun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Har bir o‘quvchidan bitta o‘rgangan fikri va bitta savolini aytishni so‘rang. Xatoni jazolash o‘rniga, keyingi mashq uchun yo‘nalish bering.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Javobning to‘g‘riligi va tushuntirishiga alohida e’tibor bering; xatoni muhokama qilib, qayta urinish imkonini yarating. Bu rasmiy baholash mezoni emas.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qismlarga ajrating, matnni yiriklashtiring va zarur bo‘lsa og‘zaki javob yoki qo‘shimcha vaqt bering.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Tanlov namoyishi uchun DarsMarket’da mustaqil tuzilgan namunaviy material. Rasmiy o‘quv dasturi yoki attestatsiya materiali emas. O‘qituvchi sinf va o‘quv rejasiga mosligini tekshiradi.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