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Kimyoviy formulada atomlarni sanash: dars ishlanma (namuna)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NAMUNA: Kimyoviy formulada atomlarni sanash mavzusi bo‘yicha 7–8-sinflarga moslashtiriladigan qisqa dars rejasi. 2026–2027 yil belgisi namoyish filtri uchun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‘Kimyoviy formulada atomlarni sanash’ mavzusidagi savolga javob beradi, javobini dalil yoki hisob bilan izohlaydi va o‘xshash topshiriqni mustaqil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Mavzuga kirish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Mavzuni e’lon qiling va o‘quvchilarning avvalgi bilimini bir savol bilan aniqlang. Namuna savol: H₂O formulasida har bir element atomlari sonini aniqlang.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Birgalikda ishlash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Masalani juftlikda muhokama qiling; har bir javobning sababini tushuntiring. O‘qituvchi uchun namuna javob: Bitta H₂O molekulasida 2 ta vodorod va 1 ta kislorod atomi bor.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Mustaqil 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CO₂ formulasida kislorod atomlari nechta? O‘quvchi natijani izohlaydi; zarur bo‘lsa qo‘shimcha ko‘rsatma bering. Namuna javob: 2 ta.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Yakun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o‘quvchidan bitta o‘rgangan fikri va bitta savolini aytishni so‘rang. Xatoni jazolash o‘rniga, keyingi mashq uchun yo‘nalish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Javobning to‘g‘riligi va tushuntirishiga alohida e’tibor bering; xatoni muhokama qilib, qayta urinish imkonini yarating. Bu rasmiy baholash mezoni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qismlarga ajrating, matnni yiriklashtiring va zarur bo‘lsa og‘zaki javob yoki qo‘shimcha vaqt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Tanlov namoyishi uchun DarsMarket’da mustaqil tuzilgan namunaviy material. Rasmiy o‘quv dasturi yoki attestatsiya materiali emas. O‘qituvchi sinf va o‘quv rejasiga mosligini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