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Informatika: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Informatika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Algoritm va mantiq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Algoritmning asosiy xususiyatlaridan biri qaysi? A) Faqat tasodifiy fikrlar B) Natijani oldindan yozib qo‘yish C) Faqat bitta dasturlash tili D) Aniq va izchil bajariladigan qadamlar 2. Shart rost bo‘lganda bir yo‘l, yolg‘on bo‘lganda boshqa yo‘l tanlanishi nima? A) Faqat takrorlanish B) Tarmoqlanish C) Faqat saralash D) Faqat nusxalash 3. Bir amalni bir necha marta bajaruvchi algoritmik tuzilma nima? A) Faqat manzil B) Faqat katak C) Sikl D) Faqat fayl 4. A rost, B yolg‘on. A AND B natijasi qanday? A) Yolg‘on B) Aniqlab bo‘lmaydi C) Har doim 1 emas 2 D) Rost 5. A yolg‘on bo‘lsa, NOT A natijasi qanday? A) Rost</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Algoritm va mantiq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 Matn C) Yolg‘on D) Faqat nol 6. x=3; x=x+2 amallaridan keyin x qiymati nechaga teng? A) 3 B) 2 C) 5 D) 6</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Ma’lumot va hisoblash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Ikkilik sanoq tizimida 101₂ o‘nlikda nechaga teng? A) 7 B) 5 C) 6 D) 3 8. Bir baytda nechta bit mavjud? A) 2 B) 16 C) 10 D) 8 9. Elektron jadvaldagi =SUM(A1:A3) formulasi nima qiladi? A) Faqat A1 ni o‘chiradi B) A1, A2 va A3 qiymatlarini qo‘shadi C) Kataklarni ranglaydi D) Faqat uchta matn yaratadi 10. Saralangan [2, 4, 6, 8] ro‘yxatining o‘rtacha arifmetigi nechaga teng? A) 20 B) 5 C) 4 D) 6 11. Python ifodasida 7 // 2 natijasi qanday? A) 1 B) 4 C) 3 D) 3,5 12. 4 ta qiymatning har biriga 2 qo‘shilsa, jami yig‘indi qanchaga oshadi? A) 2 ga B) 4 ga C) 8 ga D) 16 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Raqamli muhit va xavfsizlik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Kutilmagan xatda parolni kiritishga undovchi havolaga qanday yondashish kerak? A) Havolani hammaga tarqatish B) Darhol parolni yuborish C) Parolni xatga javoban yozish D) Manzilni mustaqil tekshirish va rasmiy saytga alohida kirish 14. Ikki bosqichli tasdiqlashning maqsadi nima? A) Parolni ommaga chiqarish B) Fayllarni siqish C) Paroldan tashqari yana bir tasdiq omilini qo‘shish D) Har doim parolni bekor qilish 15. Muallif ko‘rsatilgan internet rasmi har doim erkin qayta sotiladimi? A) Yo‘q, foydalanish litsenziyasi yoki ruxsatini tekshirish kerak B) Ha, rasm kichik bo‘lsa C) Ha, ismni yozish yetarli D) Ha,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Raqamli muhit va xavfsizlik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havola bo‘lsa cheklov yo‘q 16. Zaxira nusxaning foydasi nima? A) Asl faylni har doim o‘chirish B) Internetni majburiy tezlashtirish C) Asl fayl yo‘qolsa ma’lumotni tiklash imkonini berish D) Faqat ekran rangini o‘zgartirish 17. Jadvaldagi shaxsiy telefon raqamlarini ochiq saytga chiqarishdan oldin nima tekshiriladi? A) Faqat shrift turi B) E’lon qilish zarurati va tegishli ruxsat C) Faqat fayl nomi D) Faqat jadval kengligi 18. Dasturni tekshirishda chegaraviy qiymatlarni sinash nima uchun kerak? A) Faqat tugma rangini tanlash B) Eng kichik, eng katta va bo‘sh qiymatlardagi xatolarni topish C) Faqat dastur nomini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Raqamli muhit va xavfsizlik — 6 savol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o‘zgartirish D) Barcha kodni ko‘chirish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D. Algoritm masalani yechish uchun aniq ko‘rsatmalar ketma-ketligidir. 2. B. Tarmoqlanish bajariladigan amalni shart natijasiga qarab tanlaydi. 3. C. Sikl belgilangan shart yoki takrorlanish soni asosida amallarni qayta bajaradi. 4. A. AND ifodasi ikkala operand rost bo‘lgandagina rost bo‘ladi. 5. A. NOT mantiqiy qiymatni qarama-qarshisiga o‘zgartiradi. 6. C. Ikkinchi amal eski x qiymatiga 2 qo‘shib, natijani yana x ga yozadi. 7. B. 101₂=1×4+0×2+1×1=5. 8. D. Bayt odatda 8 bitdan tashkil topgan axborot birligidir. 9. B. A1:A3 oralig‘i uchta katakni qamrab oladi; SUM ularning sonli qiymatlarini qo‘shadi. 10. B.</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O‘rtacha qiymat (2+4+6+8)/4=5. 11. C. Musbat sonlarda // bo‘lish natijasining butun qismini beradi: 7 // 2 = 3. 12. C. Har bir qiymatga 2 qo‘shish 4×2=8 qo‘shimcha yig‘indi hosil qiladi. 13. D. Fishingni kamaytirish uchun sayt manzilini mustaqil tekshirish muhim. 14. C. Qo‘shimcha tasdiq omili bitta parol o‘g‘irlanganda hisobni himoyalashga yordam beradi. 15. A. Manbani ko‘rsatish va qayta foydalanish ruxsati bir xil narsa emas. 16. C. Zaxira nusxa tasodifiy yo‘qotishdan keyin ma’lumotni tiklashga xizmat qiladi. 17. B. Shaxsiy ma’lumotlarni e’lon qilishda zarurat, ruxsat va maxfiylik hisobga olinadi. 18. B.</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Chegaraviy sinovlar odatiy ma’lumotlarda ko‘rinmagan xatolarni ochishi mumkin.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