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DEMO · Qisqa ko‘rsatma va rasmli ketma-ketlik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ko‘rgazmali dars kartasi; rasmiy dastur yoki tasdiqlangan metodika o‘rnini bosmaydi. O‘quvchi uch qadamli vazifani o‘ziga qulay shaklda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uch qadamli vazifani o‘ziga qulay shaklda bajaradi.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Tayyorlash va tushuntirish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Doskaga uch qadam yozing va yoniga oddiy belgilar chizing: matnni o‘qi, bir so‘zni top, javobni ayt yoki yoz.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Amaliy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Ko‘rsatmalarni birma-bir o‘qib chiqing. O‘quvchi kerak bo‘lsa bosma nusxa va qo‘shimcha vaqt oladi; sherigi bilan tekshirishi mumkin.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Yakun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Javobni og‘zaki, yozma yoki rasm orqali taqdim etish imkonini bering.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Maqsad bir xil: so‘ralgan so‘zni matndan topishi; javob shakli alohida baholanmaydi.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og‘zaki va yozma ko‘rsatma bering. Ehtiyojga ko‘ra katta shrift, qo‘shimcha vaqt va og‘zaki, yozma yoki chizma orqali javob tanlovini taklif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DEMO namuna: DarsMarket uchun mustaqil yozilgan. Rasmiy tavsiya yoki standart xulosasi emas; pedagog sinf ehtiyojiga moslashtiradi.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