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Past simple: voqeani vaqt tartibida aytish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Past simple: voqeani vaqt tartibida aytish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yesterday kontekstida oddiy o‘tgan zamon gaplarini tuzadi va asosiy noto‘g‘ri fe’llarni to‘g‘ri qo‘llaydi.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Kontekst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Bugungi va kechagi ishni qarama-qarshi misol qiling:I go... / Yesterday I went... . Avval vaqt belgisini, keyin fe’l shaklini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Kartochka mashqi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go—went,see—saw,write—wrote,take—tookkartalarini moslashtiring. Har juftlik o‘zining uchta qisqa gapini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 hikoyasi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Sheriklar navbat bilan kecha bo‘lgan to‘rtta o‘quv voqeasini aytadi. Haqiqiy shaxsiy voqeani majburiy so‘ramang; xayoliy qahramon ham mumkin.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Tahrir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Yesterday she goed to school. va He writed a note. gaplarini tuzating. Yangi misolda xuddi shu fe’llarni qo‘llang.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Kalitlar:went,wrote. Asosiy mezon: vaqt konteksti, fe’l shakli va tushunarli gap. Talaffuz yoki yozuv bo‘yicha qayta aloqa alohida beriladi.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