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Kelajak soati: oila va hamkorlik haqida mashg‘ulot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Kelajak soati: oila va hamkorlik haqida mashg‘ulot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hurmatli muloqot va kundalik yordamga oid bitta amaliy taklif aytadi. Karta mustaqil namuna, rasmiy jadval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1. Xavfsiz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Oilalar turlicha ekanini ayting. Shaxsiy oilaviy muammoni omma oldida so‘ramang. Xayoliy qahramon misolida suhbat boshlang.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2. Hamkorlik vazifasi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Guruhlar xayoliy uy vazifalarini adolatli taqsimlash bo‘yicha kartochkalar tuzadi. Yordam so‘rash va rad javobini hurmat bilan qabul qilishni mashq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3. Rol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Bir qahramon yordam so‘raydi, ikkinchisi sharoitini tushuntiradi. Guruh hurmatli iboralarni ajratadi; oilaviy vaziyat bo‘yicha hukm chiqarmaydi.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4. Amaliy xulosa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Har o‘quvchi o‘zi bajara oladigan bitta yordam ishini tanlaydi. Uyga oid shaxsiy ma’lumotni topshirish talab qilinmaydi.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Mezon: tinglash, hurmatli ibora va realistik taklif. Sana/sinfni o‘qituvchi rejasiga moslang.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v2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