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Mustahkamlash: uch bosqichli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kasrlarni bir xil maxrajda qo‘shib, yechimini izohlaydi.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kasrlarni bir xil maxrajda qo‘shib, yechimini izohlaydi.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Namunani birgalikda ko‘ring: 1/6 + 2/6 = 3/6. Maxraj nega o‘zgarmaganini suhbat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O‘quvchilar 2/7 + 3/7 misolini mustaqil ishlaydi, so‘ng sherigi bilan chizma yordamida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Chiqish kartasida 1/8 + 4/8 ni hisoblab, bir jumlada hisoblash usulini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Kutilgan javob 5/8; hisoblash va teng qismlarni izohlash mezonlarini alohida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