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Oziq zanjiri: yo‘nalish va bog‘lanish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Oziq zanjiri: yo‘nalish va bog‘lanish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oddiy oziq zanjirida oziqa/energiya o‘tish yo‘nalishini ko‘rsatadi va model cheklovini tan oladi.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Atamalar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Ishlab chiqaruvchi va iste’molchi tushunchalarini darslikdagi mos misol bilan eslating. O‘quv namunasida o‘t—chigirtka—qurbaqa ketma-ketligi olinadi.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Model chizish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obyektni kartochkaga yozing. O‘qni oziqa/energiya beruvchidan uni oluvchiga qarating. Har o‘quvchi bitta o‘qni gap bilan izohlasin.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Murakkablashtirish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Bir organizmning bir nechta oziqa manbasi bo‘lishi mumkinligini ko‘rsating. Bitta zanjir tabiatdagi barcha bog‘lanishni qamramasligini muhokama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Qayta tekshiruv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Yangi zanjirda o‘qlarni ataylab teskari ko‘rsating. O‘quvchi xatoni tuzatsin va nima uchunligini tushuntirsin.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Mezon: organizm roli, o‘q yo‘nalishi va model cheklovi. Mahalliy tur haqidagi faktlar darsdan oldin darslik/ishonchli biologik manba bilan tekshiriladi.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