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Tarbiya: Muloqot va hamkorlik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Tarbiya darsida muloqot va hamkorlik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Suhbatdosh fikrini to‘g‘ri tushunish uchun qaysi amal foydali?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Qayta ifodalash va aniqlashtirish noto‘g‘ri tushunishni kamaytiradi. Taqqoslash: Guruhdagi vazifalarni adolatli taqsimlashda nima hisobga olinadi? Izoh: Aniq va kelishilgan taqsimot har bir ishtirokchiga hissa qo‘shish imkonini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Kelishmovchilikda odamni emas, muammoni muhokama qilish nimaga yordam beradi? Har bir juftlik ikkita ehtimoliy javobni solishtirsin. Yakuniy tayanch: Muammoga qaratilgan muloqot shaxsga hujumdan ko‘ra birgalikdagi yechimga yo‘naltiradi.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Hamkorlikda berilgan va’dani bajara olmasangiz, nima ma’qul? Yechimni o‘quvchi o‘zi yozsin, keyin quyidagi izoh bilan solishtiring: Vaqtida xabar va qayta kelishuv mas’uliyatli hamkorlikni saqlaydi.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