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Kelajak soati: raqamli iz va shaxsiy ma’lumot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Kelajak soati: raqamli iz va shaxsiy ma’lumot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ochiq joylanadigan va shaxsiy saqlanadigan ma’lumotni farqlaydi, shubhali so‘rovga javob berish yo‘lini tanlaydi.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Xayoliy misollar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Manzil, parol, sinf loyihasi rasmi va umumiy kitob tavsiyasi yozilgan kartalar bering. Haqiqiy parol yoki telefon raqami yig‘ilmaydi.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Tanlash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Qaysi ma’lumotni kim bilan va nima uchun ulashish kerakligini guruhda muhokama qiling. Rasmda boshqa odam ko‘rinsa ruxsat masalasini ajrating.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Shubhali so‘rov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“Sovrin olish uchun kodni yubor” kabi xayoliy xabarni ko‘rsating. Kodni bermaslik, asl tashkilot orqali tekshirish va ishonchli kattaga murojaat qilish qadamlarini mashq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4. Chiqish xulosasi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uch qadamli qoidani yozadi: to‘xta, tekshir, keyin qaror qil. Shubhali linkni amalda ochish yoki zararli fayl yuklash shart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Qoidani yangi xayoliy holatga qo‘llash bilan tekshiring. Bu kiberxavfsizlik hodisasi tekshiruvi emas; haqiqiy xabar/token saqlanmaydi.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