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501" r:id="rIdDM1"/>
    <p:sldId id="502" r:id="rIdDM2"/>
    <p:sldId id="503" r:id="rIdDM3"/>
    <p:sldId id="504" r:id="rIdDM4"/>
    <p:sldId id="505" r:id="rIdDM5"/>
    <p:sldId id="506" r:id="rIdDM6"/>
    <p:sldId id="507" r:id="rIdDM7"/>
    <p:sldId id="508" r:id="rIdDM8"/>
    <p:sldId id="509" r:id="rIdDM9"/>
    <p:sldId id="510" r:id="rIdDM10"/>
    <p:sldId id="511" r:id="rIdDM11"/>
    <p:sldId id="512" r:id="rIdDM12"/>
    <p:sldId id="513" r:id="rIdDM13"/>
    <p:sldId id="514" r:id="rIdDM14"/>
    <p:sldId id="515" r:id="rIdDM15"/>
    <p:sldId id="516" r:id="rIdDM16"/>
    <p:sldId id="517" r:id="rIdDM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DM1" Type="http://schemas.openxmlformats.org/officeDocument/2006/relationships/slide" Target="slides/slide1.xml"/><Relationship Id="rIdDM2" Type="http://schemas.openxmlformats.org/officeDocument/2006/relationships/slide" Target="slides/slide2.xml"/><Relationship Id="rIdDM3" Type="http://schemas.openxmlformats.org/officeDocument/2006/relationships/slide" Target="slides/slide3.xml"/><Relationship Id="rIdDM4" Type="http://schemas.openxmlformats.org/officeDocument/2006/relationships/slide" Target="slides/slide4.xml"/><Relationship Id="rIdDM5" Type="http://schemas.openxmlformats.org/officeDocument/2006/relationships/slide" Target="slides/slide5.xml"/><Relationship Id="rIdDM6" Type="http://schemas.openxmlformats.org/officeDocument/2006/relationships/slide" Target="slides/slide6.xml"/><Relationship Id="rIdDM7" Type="http://schemas.openxmlformats.org/officeDocument/2006/relationships/slide" Target="slides/slide7.xml"/><Relationship Id="rIdDM8" Type="http://schemas.openxmlformats.org/officeDocument/2006/relationships/slide" Target="slides/slide8.xml"/><Relationship Id="rIdDM9" Type="http://schemas.openxmlformats.org/officeDocument/2006/relationships/slide" Target="slides/slide9.xml"/><Relationship Id="rIdDM10" Type="http://schemas.openxmlformats.org/officeDocument/2006/relationships/slide" Target="slides/slide10.xml"/><Relationship Id="rIdDM11" Type="http://schemas.openxmlformats.org/officeDocument/2006/relationships/slide" Target="slides/slide11.xml"/><Relationship Id="rIdDM12" Type="http://schemas.openxmlformats.org/officeDocument/2006/relationships/slide" Target="slides/slide12.xml"/><Relationship Id="rIdDM13" Type="http://schemas.openxmlformats.org/officeDocument/2006/relationships/slide" Target="slides/slide13.xml"/><Relationship Id="rIdDM14" Type="http://schemas.openxmlformats.org/officeDocument/2006/relationships/slide" Target="slides/slide14.xml"/><Relationship Id="rIdDM15" Type="http://schemas.openxmlformats.org/officeDocument/2006/relationships/slide" Target="slides/slide15.xml"/><Relationship Id="rIdDM16" Type="http://schemas.openxmlformats.org/officeDocument/2006/relationships/slide" Target="slides/slide16.xml"/><Relationship Id="rIdDM17" Type="http://schemas.openxmlformats.org/officeDocument/2006/relationships/slide" Target="slides/slide1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Jismoniy tarbiya metodikasi: 18 savolli diagnostika va javob izohlari</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Jismoniy tarbiya metodikasi uchun 18 ta original mashq va tekshirish izohlari. O‘quvchi yoki o‘qituvchi tayanch bilimini aniqlashda foydalanadi; rasmiy imtihon savollari deb berilmaydi.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 / 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Maqsad va natijalar</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Uch mavzu bo‘yicha javobni tanlash, dalil bilan izohlash va keyingi mashq yo‘nalishini aniqlash.</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2 / 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1. Darsni tashkil etish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 Mashg‘ulot oldidan maydonni tekshirishning maqsadi nima? A) Faqat guruh nomini tanlash B) Faqat vaqtni uzaytirish C) To‘siq va xavfli joylarni aniqlash D) Faqat chiroyli ko‘rinish yaratish 2. Ko‘rsatma berishdan oldin o‘qituvchi nimaga ishonch hosil qilishi kerak? A) Faqat daftar borligiga B) Faqat to‘p rangiga C) O‘quvchilar uni eshitib yoki ko‘rib tushuna olayotganiga D) Faqat barchaning bir xil bo‘yiga 3. Guruhlar bir vaqtda harakat qilganda nima muhim? A) Faqat bitta o‘quvchini kuzatish B) Faqat tezlikni oshirish C) Yetarli masofa va aniq yo‘nalishlar D) Qoidalarni aytmaslik 4. To‘xtash ishorasini dars</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3 / 17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1. Darsni tashkil etish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boshida kelishish nima uchun kerak? A) Barcha harakatni tez va tushunarli to‘xtata olishi uchun B) Faqat qo‘shiq tanlash uchun C) Faqat guruhni yashirish uchun D) Faqat hisobni unutish uchun 5. O‘quvchi vazifani tushunmaganini aytsa, nima qilish ma’qul? A) Qisqa ko‘rsatma va namuna bilan qayta tushuntirish B) Darhol vazifadan chetlatish C) Ko‘rsatmani yanada chalkashtirish D) Uni mazax qilish 6. Adolatli o‘yin tamoyili nimani talab qiladi? A) Faqat kuchli o‘quvchilarga imkon berishni B) Faqat g‘alabani har qanday yo‘l bilan olishni C) Boshqalarning xatosini masxara qilishni D) Kelishilgan qoidalar va</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4 / 17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1. Darsni tashkil etish — 6 savol · 3</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ishtirokchilarga hurmatni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5 / 17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2. Harakatni o‘rgatish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7. Murakkab harakatni o‘rgatishda qanday yondashuv qulay? A) Hech qanday namuna bermaslik B) Faqat natijani aytish C) Harakatni qismlarga ajratib, keyin birlashtirish D) Xatoni tushuntirmasdan takrorlatish 8. Harakat namoyishini qayerdan ko‘rsatish ma’qul? A) Faqat bitta o‘quvchiga B) Muhim qismlari barcha o‘quvchilarga ko‘rinadigan joydan C) Faqat orqa tomondan yashirib D) Faqat kitob nomini aytib 9. Bir o‘quvchi harakatni tez, boshqasi sekin o‘zlashtirsa, nima ma’qul? A) Barchaga bir xil natijani darhol talab qilish B) Sekin o‘rganuvchini ayblash C) Vazifa murakkabligi va mashq bosqichlarini moslashtirish D)</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6 / 17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2. Harakatni o‘rgatish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Kuchli o‘quvchini darsdan chiqarish 10. Samarali qayta aloqa qaysi? A) “Faqat tezroq qil” B) “Qo‘llaring holatini shu namunaga yaqinlashtirib yana sinab ko‘r” C) “Sen hech qachon bajara olmaysan” D) “Boshqalarga o‘xsha” 11. Hamkorlik mashqida vazifalarni almashtirish nima uchun foydali? A) Turli rollarni o‘rganish va ishtirokni tenglashtirish uchun B) Faqat bir o‘quvchini yetakchi qilish uchun C) Faqat kutish vaqtini oshirish uchun D) Faqat hisobni yo‘qotish uchun 12. 4 guruhning har birida 5 o‘quvchi bo‘lsa, jami nechta o‘quvchi bor? A) 9 B) 15 C) 20 D) 25</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7 / 17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3. Baholash va inklyuziya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13. Harakat ko‘nikmasi uchun kuzatiladigan mezon qaysi? A) Faqat ismining birinchi harfi B) Faqat kiyimning qimmatligi C) Kelishilgan ketma-ketlikni bajarishi D) Faqat o‘qituvchiga yoqishi 14. Shaxsiy rivojlanishni baholashda nima solishtiriladi? A) Faqat sinfdagi o‘rindiq raqami B) Faqat eng kuchli o‘quvchi bilan farqi C) Faqat ishtirokchining bo‘yi D) O‘quvchining avvalgi va keyingi natijasi 15. Harakat imkoniyati cheklangan o‘quvchiga vazifa qanday tanlanadi? A) Maqsadni saqlagan holda sharoit va ko‘rsatmaga mos variant bilan B) Hech qanday kelishuvsiz bir xil yuklama bilan C) Har doim darsdan butunlay</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8 / 17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3. Baholash va inklyuziya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chetlatib D) Faqat tomoshabin bo‘lishga majburlab 16. Ko‘rsatmani eshitishda qiynaladigan o‘quvchi uchun nima yordam beradi? A) Ko‘rsatmani bermaslik B) Oldindan kelishilgan vizual belgilar C) Faqat boshqa sinfga yuborish D) Faqat yuz o‘girib gapirish 17. O‘quvchi noqulaylik bildirsa, o‘qituvchining darsni boshqarishdagi to‘g‘ri qadami qaysi? A) Vazifani to‘xtatib, belgilangan maktab tartibi bo‘yicha yordamni tashkil etish B) Noqulaylikni e’tiborsiz qoldirish C) Hamma oldida ayblash D) Davom ettirishga majburlash 18. Dars oxiridagi qisqa o‘zini baholash nimani aniqlashga yordam beradi? A) Faqat to‘p narxini B)</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9 / 17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3. Baholash va inklyuziya — 6 savol · 3</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Nima o‘rganilgani va qaysi qadam ustida ishlash kerakligini C) Faqat maydon rangini D) Faqat kim ko‘proq gapirganini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10 / 17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 C. Oldindan ko‘zdan kechirish sirpanchiq joy va to‘siq kabi xavflarni aniqlashga yordam beradi. 2. C. Aniq aloqa topshiriqning to‘g‘ri va tartibli bajarilishi uchun zarur. 3. C. Masofa va yo‘nalishlarni belgilash to‘qnashuv xavfini kamaytirishga xizmat qiladi. 4. A. Bir xil tushuniladigan ishora darsni boshqarish va xavfsizlik uchun muhim. 5. A. Qayta namoyish va qisqa izoh tushunishni tekshirishga yordam beradi. 6. D. Adolatli o‘yin qoidaga amal qilish va o‘zaro hurmat bilan bog‘liq. 7. C. Bosqichli o‘rgatish o‘quvchiga harakat tuzilishini tushunishga yordam beradi. 8. B. Namuna ko‘rinishi asosiy harakatlarni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11 / 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kuzatish imkonini beradi. 9. C. Bosqich va murakkablikni moslash individual o‘rganish farqlarini hisobga oladi. 10. B. Aniq harakatga qaratilgan ko‘rsatma tuzatish uchun bajariladigan qadamni beradi. 11. A. Rollar almashishi har bir o‘quvchining turli ko‘nikmalarni mashq qilishiga imkon beradi. 12. C. Umumiy son 4×5=20; guruh rejasida ishtirokchilar soni aniq hisoblanadi. 13. C. Aniq bajarilish belgisi baholashni tushunarli qiladi. 14. D. Avvalgi va keyingi natija bir o‘quvchining o‘z rivojlanishini ko‘rsatadi. 15. A. Mos variant o‘quv maqsadini saqlab, individual imkoniyat va belgilangan ko‘rsatmalarni hisobga</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12 / 17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 · 3</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oladi. 16. B. Vizual belgilar ma’lumotni muqobil yo‘l bilan olishga yordam beradi. 17. A. Noqulaylikni e’tiborsiz qoldirmaslik va belgilangan yordam tartibiga amal qilish zarur. 18. B. Refleksiya o‘quvchiga rivojlanish va keyingi mashq yo‘nalishini ko‘rishga yordam beradi.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13 / 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5. Xatolar ustida ishlash</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Xato qilingan savollarni mavzuga ajrating. Izohni o‘qib yangi misol yozing. So‘ng saytning moslashuvchan mashq va aralash qayta sinovidan foydalaning.</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14 / 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Baholash va qayta aloqa</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Har bir to‘g‘ri javob 1 ball. Jami 18 ball. Bu natija attestatsiya toifasi yoki milliy sertifikat darajasini belgilamaydi.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15 / 17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Moslashtirish</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Savollarni oltilik guruhlarga bo‘lib bering. Kerak bo‘lsa matnni ovozli o‘qing va qo‘shimcha vaqt ajrating.</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16 / 17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Manba va foydalanish shartlari</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DarsMarket uchun mustaqil tayyorlangan o‘quv namunasi. Rasmiy fan dasturining to‘liq qamrovi emas; o‘qituvchi mavzu va murakkablikni sinfiga moslaydi.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17 / 17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DarsMarket lesson export template</dc:title>
  <dc:subject/>
  <dc:creator>DarsMarket</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