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  <p:sldId id="509" r:id="rIdDM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Relationship Id="rIdDM9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Hurmat va faol tinglash: topshiriqlar (namuna)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NAMUNA: Hurmat va faol tinglash mavzusi bo‘yicha 5–8-sinflarga moslashtiriladigan mashqlar. 2026–2027 yil belgisi namoyish filtri uchun berilgan.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‘Hurmat va faol tinglash’ mavzusidagi savolga javob beradi, javobini dalil yoki hisob bilan izohlaydi va o‘xshash topshiriqni mustaqil bajaradi.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1-topshiriq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Ikki o‘quvchi bir masalada kelisha olmadi. Ular bir-birini tinglashi uchun ikki qoida taklif qiling. Javobingizni yozing va nima uchun shunday fikrga kelganingizni tushuntiring.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2-topshiriq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Kelishmovchilikda hurmatli jumla tuzing. Natijani sherigingiz bilan solishtiring.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Javoblar va o‘zini tekshirish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1. Masalan: gapni bo‘lmaslik; fikrni o‘z so‘zlari bilan qaytarib aniqlashtirish. 2. Masalan: ‘Men boshqacha o‘ylayman, sababimni aytsam maylimi?’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4. Yangi misol tuzing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Shu mavzu bo‘yicha o‘zingiz bitta yangi topshiriq tuzing va unga izohli javob yozing. Ishingizni sherigingizga tushuntiring.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Javobning to‘g‘riligi va tushuntirishiga alohida e’tibor bering; xatoni muhokama qilib, qayta urinish imkonini yarating. Bu rasmiy baholash mezoni emas.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Ko‘rsatmani qismlarga ajrating, matnni yiriklashtiring va zarur bo‘lsa og‘zaki javob yoki qo‘shimcha vaqt bering.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Tanlov namoyishi uchun DarsMarket’da mustaqil tuzilgan namunaviy material. Rasmiy o‘quv dasturi yoki attestatsiya materiali emas. O‘qituvchi sinf va o‘quv rejasiga mosligini tekshiradi.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