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Rivojlantiruvchi savol: dalil bilan fikr bildirish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qisqa matndan bir dalil tanlab, o‘z xulosasini asoslaydi.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qisqa matndan bir dalil tanlab, o‘z xulosasini asoslaydi.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4–5 gapdan iborat o‘zi tayyorlagan qisqa matnni o‘qiydi. Savol bering: qahramon nimani tanladi?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Juftliklar matndagi bitta gapni dalil sifatida ajratadi va «Men shunday o‘ylayman, chunki...» shaklida izohlaydi.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 juftlik fikrlarini taqqoslaydi: qaysi dalil matnda bor, qaysi fikr taxmin ekanini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Javobda matnga mos dalil va shu dalil bilan bog‘langan xulosa borligini tekshiring.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