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Kichik maqsad va odat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dars kartasi. Ko‘rsatilgan sana sinov uchun berilgan va rasmiy taqvimni bildirmaydi. O‘quvchi bir haftada bajariladigan aniq va o‘lchanadigan kichik maqsad tuzadi.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bir haftada bajariladigan aniq va o‘lchanadigan kichik maqsad tuzadi.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Kirish va suhbat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Katta maqsadni kichik qadamlarga bo‘lish qanday yordam berishini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Hamkorlikdagi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Bir maqsadni tanlab, qachon, qancha vaqt va qanday kuzatishni rejalashtiring; boshqa o‘quvchilarning shaxsiy rejasini oshkor qilish shart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Yakuniy fikr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Hafta oxirida o‘zingizga beradigan tekshiruv savolini yozing.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g‘oyasini tushunarli bayon qilishi va mashqdagi vazifani bajarishiga e’tibor bering. Har bir ishtirokchiga yozma, og‘zaki yoki chizma orqali javob berish imkonini yarating.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qisqa og‘zaki va yozma shaklda bering; ehtiyojga qarab qo‘shimcha vaqt, katta yozuv va sherik ko‘magidan foydalaning.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tayyorlangan. Sana va mavzu rasmiy Kelajak soati jadvali emas; pedagog amaldagi rejaga mosligini tekshiradi.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