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Tarbiya: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Tarbiya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Muloqot va hamkorlik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Suhbatdosh fikrini to‘g‘ri tushunish uchun qaysi amal foydali? A) Savol bermaslik B) Gapini doim bo‘lish C) Oldindan hukm chiqarish D) Uning fikrini o‘z so‘zi bilan qaytarib aniqlashtirish 2. Guruhdagi vazifalarni adolatli taqsimlashda nima hisobga olinadi? A) Faqat kim tezroq talab qilgani B) Faqat ovoz balandligi C) Faqat do‘stlik aloqasi D) Vazifa hajmi, imkoniyat va navbat bilan ishtirok 3. Kelishmovchilikda odamni emas, muammoni muhokama qilish nimaga yordam beradi? A) Yechim topishga B) Masxarani kuchaytirishga C) Bahsni ataylab cho‘zishga D) Shaxsiy ayblovni oshirishga 4. Hamkorlikda berilgan va’dani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Muloqot va hamkorlik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bajara olmasangiz, nima ma’qul? A) Vaqtida xabar berib yangi reja kelishish B) Yashirib yurish C) Boshqani asossiz ayblash D) Vazifani yo‘q deb ko‘rsatish 5. Boshqa fikrdagi odamga hurmat qanday namoyon bo‘ladi? A) Faqat guruhdan chiqarish B) Uni gapirtirmaslik C) Shaxsiy haqorat qilish D) Fikrini tinglab, dalil bilan javob berish 6. “Men bu vaziyatda o‘zimni…” bilan boshlanadigan izohning afzalligi nima? A) Faktlarni keraksiz qiladi B) Har qanday bahsni darhol tugatadi C) O‘z hissini ayblovsiz ifodalashga yordam beradi D) Boshqalarga buyruq berishni kafolatlaydi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Axborot va mas’uliyat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Internetdagi xabarni tarqatishdan oldin nima tekshiriladi? A) Faqat yuboruvchi do‘stligi B) Faqat izohlar soni C) Asl manba, sana va dalillar D) Faqat sarlavha kattaligi 8. Biror suratni sinf guruhiga joylashda nimani hisobga olish kerak? A) Faqat fayl hajmini B) Suratdagi odamlarning roziligi va maxfiyligi C) Faqat rasm rangini D) Faqat telefon rusumini 9. Manbani ko‘rsatishning vazifasi nima? A) Axborotni tekshirish va asl muallifni aniqlash imkonini berish B) Fikrning xatosizligini kafolatlash C) Har qanday ko‘chirishni avtomatik ruxsatli qilish D) Bahoni avtomatik oshirish 10. Mas’uliyatli raqamli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Axborot va mas’uliyat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xatti-harakat qaysi? A) Birov hisobiga ruxsatsiz kirish B) Maxfiy xabarni tarqatish C) Parolni guruhga yuborish D) Boshqalarning parolini so‘ramaslik va ulashmaslik 11. Dalilsiz mish-mishga qanday munosabat ma’qul? A) Muallifini uydirib yozish B) Hamma ishonsa to‘g‘ri deb bilish C) Shov-shuvliroq qilib yuborish D) Tarqatmasdan ishonchli manbadan tekshirish 12. Birgalikdagi ishda foydalanilgan materiallar ro‘yxati nima uchun kerak? A) Hissa va manbalarni ochiq ko‘rsatish uchun B) Faqat ismni yashirish uchun C) Boshqalarning ishini o‘ziniki qilish uchun D) Faqat sahifa sonini oshirish uchun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Vaziyatni tahlil qilish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Bir o‘quvchi guruh ishiga qo‘shilmayapti. Avval nima qilish ma’qul? A) Sababini tinch aniqlab, mos rol taklif qilish B) Hech qachon gaplashmaslik C) Darhol dangasa deb atash D) Uni masxara qilish 14. Sinf qoidalarini o‘quvchilar bilan muhokama qilishning foydasi nima? A) O‘qituvchi vazifasini butunlay yo‘qotish B) Har qanday qoidani bekor qilish C) Faqat bahsni ko‘paytirish D) Qoidaning maqsadi va umumiy mas’uliyatni tushunish 15. Biror qarorning oqibatini baholash uchun qanday savol foydali? A) Qaysi sarlavha uzunroq? B) Qaysi rang chiroyliroq? C) Kim balandroq gapiryapti? D) Bu qaror kimga va qanday ta’sir</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Vaziyatni tahlil qilish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qiladi? 16. Boshqa o‘quvchining xatosiga foydali munosabat qaysi? A) Butun sinf oldida masxara qilish B) Yordamsiz qoldirish C) Tuzatish yo‘lini hurmat bilan ko‘rsatish D) Xatosini shaxsiyatiga bog‘lash 17. Guruh loyiha natijasini baholaganda nima alohida ko‘rilishi kerak? A) Natija bilan birga hamkorlik jarayoni B) Faqat ranglar soni C) Faqat muqova qalinligi D) Faqat kimning ismi birinchi yozilgani 18. O‘z fikrini o‘zgartirish qachon asosli? A) Yangi ishonchli dalil oldingi xulosani o‘zgartirsa B) Faqat do‘sti buyursa C) Faqat eng baland ovoz eshitilsa D) Hech qanday dalil bo‘lmasa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D. Qayta ifodalash va aniqlashtirish noto‘g‘ri tushunishni kamaytiradi. 2. D. Aniq va kelishilgan taqsimot har bir ishtirokchiga hissa qo‘shish imkonini beradi. 3. A. Muammoga qaratilgan muloqot shaxsga hujumdan ko‘ra birgalikdagi yechimga yo‘naltiradi. 4. A. Vaqtida xabar va qayta kelishuv mas’uliyatli hamkorlikni saqlaydi. 5. D. Hurmat kelishmaslik mumkinligini saqlagan holda odobli va dalilli muloqotni anglatadi. 6. C. O‘z holatini ifodalash ayblovga asoslangan muloqotni kamaytirishi mumkin. 7. C. Manba va vaqtni tekshirish noto‘g‘ri yoki eskirgan axborotni tarqatmaslikka yordam beradi. 8. B. Boshqalarning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shaxsiy hayotiga hurmat tasvirlarni ulashishda ham muhim. 9. A. Manba tekshirishga yordam beradi, lekin uning o‘zi to‘g‘rilik yoki qayta tarqatish ruxsatining kafolati emas. 10. D. Hisob maxfiyligiga hurmat boshqa odamning ruxsatisiz uning ma’lumotiga kirmaslikni anglatadi. 11. D. Ko‘pchilik ulashgani xabarning to‘g‘riligini isbotlamaydi. 12. A. Ochiq manba va hissa qaydi halol hamkorlikni mustahkamlaydi. 13. A. Sababni bilish ishtirok uchun to‘siqni aniqlash va mos vazifa tanlashga yordam beradi. 14. D. Birgalikdagi muhokama qoidaga ongli munosabat va umumiy mas’uliyatni qo‘llab-quvvatlaydi. 15. D. Oqibatni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turli tomonlar nuqtayi nazaridan ko‘rish mas’uliyatli qaror uchun zarur. 16. C. Hurmatli va aniq yordam o‘rganish imkonini saqlaydi. 17. A. Hamkorlik jarayoni hissa, mas’uliyat va muloqot ko‘nikmalarini ham aks ettiradi. 18. A. Dalilga qarab fikrni qayta ko‘rish tanqidiy fikrlashning tarkibiy qismidir.</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