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Kasrni uch ko‘rinishda tushuntirish: buyum, rasm, belgi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Kasrni uch ko‘rinishda tushuntirish: buyum, rasm, belgi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teng qismlarga bo‘lingan butunning 1/2 va 1/4 qismini buyum, rasm va yozuv orqali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Buyum bilan model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xil uzunlikdagi ikki qog‘oz tasmani oling. Birini ikki, ikkinchisini to‘rt teng qismga buklang. Ikki chorakning yarimga (1/2) tengligini yonma-yon ko‘rsating.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Rasmga ko‘chirish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tasmalarni daftariga chizadi. Yarimni (1/2) va ikki chorakni bo‘yaydi. Nega qismlar teng bo‘lishi kerakligini sherigiga tushuntiradi.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Belgi va qayta tekshiruv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1/2=2/4 yozuvini model bilan bog‘lang. Yangi tasmani sakkizga bo‘lib, yarmini ko‘rsatishni so‘rang. Tayyor javobni oldindan bermang.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Chiqish savoli:1/2 nechta sakkizdan bir qismga teng? Kalit:4/8. Faqat javob emas, teng qismlar asosidagi izohni ham baholang.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v2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