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Bir xil maxrajli kasrlar — tashqi videoga dars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maxrajli kasrlar — tashqi videoga dars kartasi bo‘yicha o‘qituvchi uchun bosqichma-bosqich qo‘llash kartasi. Sinf sharoitiga moslashtiring. Video tili: inglizcha. Quyidagi o‘zbekcha karta o‘qituvchi uchun mustaqil qo‘llash izohidir.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maxraj mavzusidagi videoni faol to‘xtatib ko‘rish va o‘zbekcha mustaqil misol bilan tekshirish. Video ingliz tilida; karta matni o‘zbekcha.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Videodan oldin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Mavzuga oid bitta sodda misol yozdiring. O‘quvchi qaysi qadamda qiynalganini belgilaydi.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Manbada ko‘rish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Ilovadagi Khan Academy videosini asl manbada oching. Asosiy qadamdan oldin to‘xtatib, keyingi amalni taxmin qildiring. Video fayli platformaga ko‘chirilmagan.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Videodan keyin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Yangi sonli misolni videosiz ishlang. Oldingi taxmin bilan yakuniy yechimni taqqoslang. Tashqi xizmatdagi video mavjudligi va subtitr tili o‘zgarishi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Kasrlar uchun umumiy tekshiruv:1/3+1/6=1/2;4/8=1/2. Tanlangan video mavzusiga mos misolni o‘qituvchi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