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Fanlararo loyiha: maktab bog‘idagi o‘quv ma’lumotlari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Fanlararo loyiha: maktab bog‘idagi o‘quv ma’lumotlari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jadval/o‘rtacha qiymatni biologik kuzatuv savoli bilan bog‘laydi va ma’lumot cheklovini aytadi.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Savol va namuna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xil hajmdagi ikki o‘quv idishiga berilgan suv miqdorini solishtirish savolini tuzing. Bu darsda haqiqiy tajriba o‘rniga shartli jadval olinadi.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Jadval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Besh kunlik shartli qiymatlar: A—10,12,8,11,9; B—6,7,5,6,6 millilitr. Bu sun’iy o‘quv raqamlari, iqlim yoki hosil haqidagi dalil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Hisob va taqdimot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guruh o‘rtacha qiymatni hisoblab diagramma tuzadi. Biologik tajriba uchun yana qanday nazorat omillari kerakligini ro‘yxat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Cheklovni muhokama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Jadvaldan Aning o‘rtachasi kattaligi aytiladi, ammo o‘simlik o‘sishi sababi isbotlanmaydi. Kuzatuv va sababiy xulosani ajrating.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Kalit:Aning o‘rtachasi 10 ml,Bniki 6 ml. Mezon: hisob, diagramma, nazorat omillari va cheklov.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