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Xarita masshtabi: topshiriqlar (namuna)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NAMUNA: Xarita masshtabi mavzusi bo‘yicha 6–7-sinflarga moslashtiriladigan mashqlar. 2026–2027 yil belgisi namoyish filtri uchun berilgan.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‘Xarita masshtabi’ mavzusidagi savolga javob beradi, javobini dalil yoki hisob bilan izohlaydi va o‘xshash topshiriqni mustaqil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1-topshiriq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Masshtab 1:100 000 bo‘lsa, xaritadagi 1 sm haqiqiy masofada qancha? Javobingizni yozing va nima uchun shunday fikrga kelganingizni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2-topshiriq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Shu masshtabda 3 sm necha kilometrga teng? Natijani sherigingiz bilan solishtiring.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Javoblar va o‘zini tekshirish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1. 100 000 sm = 1 000 m = 1 km. 2. 3 km.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Yangi misol tuzing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Shu mavzu bo‘yicha o‘zingiz bitta yangi topshiriq tuzing va unga izohli javob yozing. Ishingizni sherigingizga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Javobning to‘g‘riligi va tushuntirishiga alohida e’tibor bering; xatoni muhokama qilib, qayta urinish imkonini yarating. Bu rasmiy baholash mezoni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qismlarga ajrating, matnni yiriklashtiring va zarur bo‘lsa og‘zaki javob yoki qo‘shimcha vaqt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Tanlov namoyishi uchun DarsMarket’da mustaqil tuzilgan namunaviy material. Rasmiy o‘quv dasturi yoki attestatsiya materiali emas. O‘qituvchi sinf va o‘quv rejasiga mosligini tekshiradi.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