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DEMO · Suvni asrash odatlari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dars kartasi. Ko‘rsatilgan sana sinov uchun berilgan va rasmiy taqvimni bildirmaydi. O‘quvchi kundalik hayotda suvni tejashning ikki usulini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kundalik hayotda suvni tejashning ikki usulini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Tish yuvish va qo‘l yuvish paytida suv qayerda ishlatilishini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Suvni tejash va gigiyenani saqlashga yordam beradigan odatlarni rasmlar orqali ajrating.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Uyda yoki maktabda suvni tejashga oid bitta odat rasmini chizing.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