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Hamkorlikdagi dars tahlili: kuzatuvdan taklifgacha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Hamkorlikdagi dars tahlili: kuzatuvdan taklifgacha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O‘qituvchilar kuzatuvni shaxsiy bahodan ajratib, darsdagi bitta o‘quv muammosiga yechim sinaydi.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Savol va reja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Birgalikda bitta o‘quv savolini tanlang: masalan, o‘quvchilar nima uchun maxrajlarni qo‘shadi? Darsning shu qismida qanday kuzatuv yozilishini kelishing.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Kuzatuv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pedagog darsni olib boradi, hamkasb o‘quvchining aynan aytgan javobi va bajargan amalini yozadi. Ruxsatsiz video yoki shaxsiy bola ma’lumoti yig‘ilmaydi.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Dalilga tayanib tuzatish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Kuzatuvni taxmin va bahodan ajrating. Darsning bitta ko‘rsatmasini o‘zgartiring, qanday yangi javob kutilishini yozing va keyingi sinov sanasini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Natija o‘qituvchilar reytingi emas. Yakuniy qayd: kuzatilgan qiyinchilik, dalil, bitta o‘zgarish va qayta tekshirish usuli.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