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Matndan dalil topish: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Matndan dalil topish mavzusi bo‘yicha 3–4-sinflarga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‘Matndan dalil topish’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Matn: ‘Dilnoza niholga suv quydi. Bir necha kundan keyin uning yangi bargi chiqdi.’ Kim niholga suv quydi?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Keyin qanday o‘zgarish yuz berdi?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Dilnoza. Dalil birinchi gapda berilgan. 2. Niholning yangi bargi chiqdi.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