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Fotosintez uchun zarur sharoitlar: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Fotosintez uchun zarur sharoitlar mavzusi bo‘yicha 6–7-sinflarga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‘Fotosintez uchun zarur sharoitlar’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O‘simlik yashil bargida fotosintez uchun yorug‘lik, suv va karbonat angidridning rolini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Yorug‘lik energiyasi yordamida suv va karbonat angidriddan organik modda hosil bo‘ladi; kislorod ajraladi.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Tajriba rejasida qaysi bitta sharoitni o‘zgartirish mumkin? O‘quvchi natijani izohlaydi; zarur bo‘lsa qo‘shimcha ko‘rsatma bering. Namuna javob: Masalan, yorug‘lik miqdorini; boshqa sharoitlarni imkon qadar bir xil saqlash kerak.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