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Rus tilida predmet va belgi: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Rus tilida predmet va belgi mavzusi bo‘yicha 5–6-sinflarga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‘Rus tilida predmet va belgi’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‘Новая книга лежит на столе’ gapida predmetni va uning belgisini toping.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Предмет: книга; признак: новая.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‘Большой дом’ birikmasida belgi bildiruvchi so‘zni toping. O‘quvchi natijani izohlaydi; zarur bo‘lsa qo‘shimcha ko‘rsatma bering. Namuna javob: Большой.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