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Present simple: kundalik odatlar: topshiriqlar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Present simple: kundalik odatlar mavzusi bo‘yicha 5–7-sinflarga moslashtiriladigan mashqlar.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‘Present simple: kundalik odatlar’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1-topshiriq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Complete: She ___ (play) chess on Mondays. They ___ (study) English. Javobingizni yozing va nima uchun shunday fikrga kelganingizni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2-topshiriq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Write a negative sentence: I / not / read / at night. Natijani sherigingiz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Javoblar va o‘zini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She plays; they study. He/she/it bilan fe’lga odatda -s qo‘shiladi. 2. I do not read at night.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 tuzing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mavzu bo‘yicha o‘zingiz bitta yangi topshiriq tuzing va unga izohli javob yozing. Ishingizni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