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Mashg‘ulotdan oldingi xavfsiz tayyorgarlik: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Mashg‘ulotdan oldingi xavfsiz tayyorgarlik mavzusi bo‘yicha 5–7-sinflarga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‘Mashg‘ulotdan oldingi xavfsiz tayyorgarlik’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Mashqdan oldin joy va jihozlarni tekshirishning ikki sababini ayting.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Mashq paytida og‘riq sezilsa qanday yo‘l tutish kerak?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To‘siqlar va nosoz jihozlarni aniqlash jarohatlanish xavfini kamaytiradi. 2. Mashqni to‘xtatib, o‘qituvchiga aytish kerak.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