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501" r:id="rIdDM1"/>
    <p:sldId id="502" r:id="rIdDM2"/>
    <p:sldId id="503" r:id="rIdDM3"/>
    <p:sldId id="504" r:id="rIdDM4"/>
    <p:sldId id="505" r:id="rIdDM5"/>
    <p:sldId id="506" r:id="rIdDM6"/>
    <p:sldId id="507" r:id="rIdDM7"/>
    <p:sldId id="508" r:id="rIdDM8"/>
    <p:sldId id="509" r:id="rIdDM9"/>
    <p:sldId id="510" r:id="rIdDM1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DM1" Type="http://schemas.openxmlformats.org/officeDocument/2006/relationships/slide" Target="slides/slide1.xml"/><Relationship Id="rIdDM2" Type="http://schemas.openxmlformats.org/officeDocument/2006/relationships/slide" Target="slides/slide2.xml"/><Relationship Id="rIdDM3" Type="http://schemas.openxmlformats.org/officeDocument/2006/relationships/slide" Target="slides/slide3.xml"/><Relationship Id="rIdDM4" Type="http://schemas.openxmlformats.org/officeDocument/2006/relationships/slide" Target="slides/slide4.xml"/><Relationship Id="rIdDM5" Type="http://schemas.openxmlformats.org/officeDocument/2006/relationships/slide" Target="slides/slide5.xml"/><Relationship Id="rIdDM6" Type="http://schemas.openxmlformats.org/officeDocument/2006/relationships/slide" Target="slides/slide6.xml"/><Relationship Id="rIdDM7" Type="http://schemas.openxmlformats.org/officeDocument/2006/relationships/slide" Target="slides/slide7.xml"/><Relationship Id="rIdDM8" Type="http://schemas.openxmlformats.org/officeDocument/2006/relationships/slide" Target="slides/slide8.xml"/><Relationship Id="rIdDM9" Type="http://schemas.openxmlformats.org/officeDocument/2006/relationships/slide" Target="slides/slide9.xml"/><Relationship Id="rIdDM10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Ona tili va adabiyot: So‘z va gap tuzilishi — amaliy dars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Ona tili va adabiyot darsida so‘z va gap tuzilishi bo‘yicha tushunchalarni vaziyat va dalil orqali o‘rganish. Quyidagi topshiriqlar mustaqil yozilgan, sinf tayyorgarligiga qarab moslashtiriladi.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1 / 10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Maqsad va natijalar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O‘quvchi kamida uchta tayanch tushunchani farqlaydi, javobini izohlaydi va yangi vaziyatga tatbiq etadi.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2 / 10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1. Dastlabki savol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“O‘quvchilar kitob o‘qidi” gapida ega qaysi? Avval mustaqil javob yozing, keyin nega shunday tanlaganingizni tushuntiring.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3 / 10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2. Tushunchani ochish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Tayanch fikr: Ega kim? yoki nima? savoliga javob bo‘lib, bu gapda o‘quvchilar so‘zidir. Taqqoslash: “O‘quvchilar kitob o‘qidi” gapida kesim qaysi? Izoh: Kesim egaga tegishli harakatni bildiradi; bu gapda o‘qidi kesimdir.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4 / 10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3. Juftlikda dalil topish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“Baland bino” birikmasida belgi bildirgan so‘z qaysi? Har bir juftlik ikkita ehtimoliy javobni solishtirsin. Yakuniy tayanch: Baland so‘zi binoning belgisini bildirgan sifatdir.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5 / 10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4. Mustaqil qo‘llash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“Kitoblar” so‘zidagi -lar qanday ma’noni bildiradi? Yechimni o‘quvchi o‘zi yozsin, keyin quyidagi izoh bilan solishtiring: Bu so‘zda -lar bir nechta kitob borligini bildiruvchi ko‘plik qo‘shimchasidir.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6 / 10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5. Chiqish kartasi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Bugun tushungan ikkita fikr va yana aniqlashtirish kerak bo‘lgan bitta savolni yozing. Keyingi dars boshida noaniq joyni qayta muhokama qiling.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7 / 10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Baholash va qayta aloqa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Har bir javob: to‘g‘ri tanlov 1 ball, sababini izohlash 1 ball. Yakunda qaysi tushuncha noaniq qolganini aniqlang.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8 / 10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Moslashtirish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Qisqa ko‘rsatmalar, yirik yozuv, matnni qismlarga ajratish, og‘zaki javob va qo‘shimcha vaqt. Individual ehtiyoj va belgilangan maktab ko‘rsatmalarini hisobga oling.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9 / 10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Manba va foydalanish shartlari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DarsMarket uchun mustaqil tayyorlangan o‘quv namunasi. Rasmiy fan dasturining to‘liq qamrovi emas; o‘qituvchi mavzu va murakkablikni sinfiga moslaydi.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10 / 10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DarsMarket lesson export template</dc:title>
  <dc:subject/>
  <dc:creator>DarsMarket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