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Kitob tanlash va tavsiya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dars kartasi. Ko‘rsatilgan sana sinov uchun berilgan va rasmiy taqvimni bildirmaydi. O‘quvchi asardan dalil keltirib, kitobni boshqalarga tavsiya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asardan dalil keltirib, kitobni boshqalarga tavsiya qiladi.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O‘qilgan yoki tanish bir kitobdan xotirada qolgan bir epizodni eslang.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Guruhlar qahramon qarori va uning natijasini muhokama qiladi; har bir fikrni voqea bilan asoslaydi.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Uch jumlalik tavsiya yozing: kitob kimga, nima uchun va qaysi epizodga ko‘ra qiziq.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