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501" r:id="rIdDM1"/>
    <p:sldId id="502" r:id="rIdDM2"/>
    <p:sldId id="503" r:id="rIdDM3"/>
    <p:sldId id="504" r:id="rIdDM4"/>
    <p:sldId id="505" r:id="rIdDM5"/>
    <p:sldId id="506" r:id="rIdDM6"/>
    <p:sldId id="507" r:id="rIdDM7"/>
    <p:sldId id="508" r:id="rIdDM8"/>
    <p:sldId id="509" r:id="rIdDM9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DM1" Type="http://schemas.openxmlformats.org/officeDocument/2006/relationships/slide" Target="slides/slide1.xml"/><Relationship Id="rIdDM2" Type="http://schemas.openxmlformats.org/officeDocument/2006/relationships/slide" Target="slides/slide2.xml"/><Relationship Id="rIdDM3" Type="http://schemas.openxmlformats.org/officeDocument/2006/relationships/slide" Target="slides/slide3.xml"/><Relationship Id="rIdDM4" Type="http://schemas.openxmlformats.org/officeDocument/2006/relationships/slide" Target="slides/slide4.xml"/><Relationship Id="rIdDM5" Type="http://schemas.openxmlformats.org/officeDocument/2006/relationships/slide" Target="slides/slide5.xml"/><Relationship Id="rIdDM6" Type="http://schemas.openxmlformats.org/officeDocument/2006/relationships/slide" Target="slides/slide6.xml"/><Relationship Id="rIdDM7" Type="http://schemas.openxmlformats.org/officeDocument/2006/relationships/slide" Target="slides/slide7.xml"/><Relationship Id="rIdDM8" Type="http://schemas.openxmlformats.org/officeDocument/2006/relationships/slide" Target="slides/slide8.xml"/><Relationship Id="rIdDM9" Type="http://schemas.openxmlformats.org/officeDocument/2006/relationships/slide" Target="slides/slide9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Kimyoviy formulada atomlarni sanash: topshiriqlar (namuna)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NAMUNA: Kimyoviy formulada atomlarni sanash mavzusi bo‘yicha 7–8-sinflarga moslashtiriladigan mashqlar. 2026–2027 yil belgisi namoyish filtri uchun berilgan.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1 / 9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Maqsad va natijalar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O‘quvchi ‘Kimyoviy formulada atomlarni sanash’ mavzusidagi savolga javob beradi, javobini dalil yoki hisob bilan izohlaydi va o‘xshash topshiriqni mustaqil bajaradi.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2 / 9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1. 1-topshiriq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H₂O formulasida har bir element atomlari sonini aniqlang. Javobingizni yozing va nima uchun shunday fikrga kelganingizni tushuntiring.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3 / 9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2. 2-topshiriq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CO₂ formulasida kislorod atomlari nechta? Natijani sherigingiz bilan solishtiring.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4 / 9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3. Javoblar va o‘zini tekshirish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1. Bitta H₂O molekulasida 2 ta vodorod va 1 ta kislorod atomi bor. 2. 2 ta.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5 / 9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4. Yangi misol tuzing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Shu mavzu bo‘yicha o‘zingiz bitta yangi topshiriq tuzing va unga izohli javob yozing. Ishingizni sherigingizga tushuntiring.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6 / 9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Baholash va qayta aloqa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Javobning to‘g‘riligi va tushuntirishiga alohida e’tibor bering; xatoni muhokama qilib, qayta urinish imkonini yarating. Bu rasmiy baholash mezoni emas.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7 / 9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Moslashtirish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Ko‘rsatmani qismlarga ajrating, matnni yiriklashtiring va zarur bo‘lsa og‘zaki javob yoki qo‘shimcha vaqt bering.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8 / 9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Manba va foydalanish shartlari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Tanlov namoyishi uchun DarsMarket’da mustaqil tuzilgan namunaviy material. Rasmiy o‘quv dasturi yoki attestatsiya materiali emas. O‘qituvchi sinf va o‘quv rejasiga mosligini tekshiradi.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9 / 9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DarsMarket lesson export template</dc:title>
  <dc:subject/>
  <dc:creator>DarsMarket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