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Algoritm va ketma-ketlik: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NAMUNA: Algoritm va ketma-ketlik mavzusi bo‘yicha 5–7-sinflarga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‘Algoritm va ketma-ketlik’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Mavzuni e’lon qiling va o‘quvchilarning avvalgi bilimini bir savol bilan aniqlang. Namuna savol: Boshlang‘ich son 5. Uch marta 1 qo‘shing. Natija nechaga teng?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Masalani juftlikda muhokama qiling; har bir javobning sababini tushuntiring. O‘qituvchi uchun namuna javob: 5 → 6 → 7 → 8; natija 8.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Boshlang‘ich son 2 bo‘lsa, ikki marta 3 qo‘shing. O‘quvchi natijani izohlaydi; zarur bo‘lsa qo‘shimcha ko‘rsatma bering. Namuna javob: 2 → 5 → 8; natija 8.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