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Do‘stlik va hamjihatlik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kelishmovchilikda navbat bilan gapirishni mashq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kelishmovchilikda navbat bilan gapirishni mashq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Ikki qahramon bir o‘yinchoqni xohlagan vaziyatni o‘qing. Qahramonlar qanday his qilishi mumkin?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Juftliklar navbat bilan tinglovchi va so‘zlovchi bo‘lib, kelishuvning ikkita variantini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Qaysi gap suhbatdoshni eshitishga yordam berishini bir jumla bilan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