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Tarixiy vaqt va ketma-ketlik: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Tarixiy vaqt va ketma-ketlik mavzusi bo‘yicha 5–7-sinflarga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‘Tarixiy vaqt va ketma-ketlik’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 voqealar 1200, 1350 va 1420-yillarda sodir bo‘lgan. Ularni oldinidan keyingisiga tartiblang.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1200 va 1350 orasidagi farq necha yil?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1200 → 1350 → 1420. Bu sanalar mashq uchun shartli berilgan. 2. 150 yil.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