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Hurmat va faol tinglash: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Hurmat va faol tinglash mavzusi bo‘yicha 5–8-sinflarga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‘Hurmat va faol tinglash’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Ikki o‘quvchi bir masalada kelisha olmadi. Ular bir-birini tinglashi uchun ikki qoida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Masalan: gapni bo‘lmaslik; fikrni o‘z so‘zlari bilan qaytarib aniqlashtirish.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Kelishmovchilikda hurmatli jumla tuzing. O‘quvchi natijani izohlaydi; zarur bo‘lsa qo‘shimcha ko‘rsatma bering. Namuna javob: Masalan: ‘Men boshqacha o‘ylayman, sababimni aytsam maylimi?’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