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Oddiy kasrlarni qo‘shish: model va yechim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Oddiy kasrlarni qo‘shish: model va yechim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1/3+1/6 ni teng qismlar modeli bilan hisoblaydi va natijani soddalashtiradi.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Tayanchni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1/2 va 2/4 bir xil miqdor ekanini model bilan ko‘rsating. Avval surat va maxraj vazifasini farqlatib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Umumiy birlik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Tasmani oltita teng qismga ajrating.1/3 ikki oltidan bir qism ekanini ko‘rsating. Shu birlikda 1/3+1/6=2/6+1/6=3/6 ekanini chizing.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1/4+1/8,1/2+1/3 va 2/5+1/10 misollarini ishlating. Har javobni chizma yoki umumiy maxraj orqali asoslash talab qilinsin.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Nega maxrajlar qo‘shilmaydi? degan savolga o‘quvchi misol bilan javob beradi. Xatolarni mavzu bo‘yicha guruhlab, yangi misol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Kalitlar:1/3+1/6=1/2;1/4+1/8=3/8;1/2+1/3=5/6;2/5+1/10=1/2. Faqat son emas, bir xil birlikdagi qismlar izohi baholanadi.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