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Axborotni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Ovozsiz 28 soniyalik namunaviy mikro-dars axborot manbasi va dalillarni tekshirishga o‘rgatadi.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xabarning muallifi, sanasi va boshqa mustaqil manbalarini tekshirishni izohlaydi.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Videoni ko‘rib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videoni ko‘ring, asosiy fikrni o‘quvchilar bilan muhokama qiling va baholash topshirig‘ini bajaring.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xabar uchun muallif va sanani aniqlang, ikkinchi mustaqil manba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Video ovozsiz; matnli muqobil quyida berilgan. Zarur bo‘lsa, videoni to‘xtatib, kadr matnini yiriklashtiring.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original tayyorlangan ovozsiz videodars. Rasmiy videodars yoki tasdiqlangan o‘quv dasturi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