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Kasr: butun va teng qismlar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Ovozsiz 28 soniyalik namunaviy mikro-darsda butun, teng qismlar va kasr yozuvi tushuntiriladi.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kasrning surat va maxrajini misolda farqlaydi, teng kasrlarni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Videoni ko‘rib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videoni ko‘ring, asosiy fikrni o‘quvchilar bilan muhokama qiling va baholash topshirig‘ini bajaring.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To‘rt teng bo‘lakdan ikkitasini belgilang va natijani ikki xil kasr bilan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Video ovozsiz; matnli muqobil quyida berilgan. Zarur bo‘lsa, videoni to‘xtatib, kadr matnini yiriklashtiring.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original tayyorlangan ovozsiz videodars. Rasmiy videodars yoki tasdiqlangan o‘quv dasturi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