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Jismoniy tarbiya metodikasi: Darsni tashkil etish — amaliy dars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Jismoniy tarbiya metodikasi darsida darsni tashkil etish bo‘yicha tushunchalarni vaziyat va dalil orqali o‘rganish. Quyidagi topshiriqlar mustaqil yozilgan, sinf tayyorgarligiga qarab moslashtiriladi.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kamida uchta tayanch tushunchani farqlaydi, javobini izohlaydi va yangi vaziyatga tatbiq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Dastlabki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Mashg‘ulot oldidan maydonni tekshirishning maqsadi nima? Avval mustaqil javob yozing, keyin nega shunday tanlaganingizni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Tushunchani ochish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fikr: Oldindan ko‘zdan kechirish sirpanchiq joy va to‘siq kabi xavflarni aniqlashga yordam beradi. Taqqoslash: Ko‘rsatma berishdan oldin o‘qituvchi nimaga ishonch hosil qilishi kerak? Izoh: Aniq aloqa topshiriqning to‘g‘ri va tartibli bajarilishi uchun zarur.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Juftlikda dalil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Guruhlar bir vaqtda harakat qilganda nima muhim? Har bir juftlik ikkita ehtimoliy javobni solishtirsin. Yakuniy tayanch: Masofa va yo‘nalishlarni belgilash to‘qnashuv xavfini kamaytirishga xizmat qiladi.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Mustaqil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To‘xtash ishorasini dars boshida kelishish nima uchun kerak? Yechimni o‘quvchi o‘zi yozsin, keyin quyidagi izoh bilan solishtiring: Bir xil tushuniladigan ishora darsni boshqarish va xavfsizlik uchun muhim.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5.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 tushungan ikkita fikr va yana aniqlashtirish kerak bo‘lgan bitta savolni yozing. Keyingi dars boshida noaniq joyni qayta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javob: to‘g‘ri tanlov 1 ball, sababini izohlash 1 ball. Yakunda qaysi tushuncha noaniq qolganini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ko‘rsatmalar, yirik yozuv, matnni qismlarga ajratish, og‘zaki javob va qo‘shimcha vaqt. Individual ehtiyoj va belgilangan maktab ko‘rsatmalarini hisobga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tayyorlangan o‘quv namunasi. Rasmiy fan dasturining to‘liq qamrovi emas; o‘qituvchi mavzu va murakkablikni sinfiga moslaydi.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