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Fizika: 1-chorak uchun qo‘shimcha diagnostik topshiriqlar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Fizika uchun 8 ta mustaqil mashq, javoblar va yechim izohlari. Savollar tayanch bilimni tekshirishga mo‘ljallangan; muayyan maktabning taqvim-mavzu rejasiga moslikni o‘qituvchi tekshiradi.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Tayanch bilimdagi bo‘shliqlarni aniqlash, javobni izohlash va keyingi mashqlarni tanlash.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Mustaqil topshiriqlar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1. Massasi 4 kg jism 3 m/s² tezlanish olmoqda. Natijaviy kuch necha N? V0) 11 V1) 14 V2) 12 V3) 13 2. 240 J ish 8 s da bajarildi. O‘rtacha quvvat necha W? V0) 31 V1) 29 V2) 32 V3) 30 3. Massasi 2 kg jism 5 m balandlikka ko‘tarildi. g=10 m/s². Potensial energiya necha J? V0) 101 V1) 102 V2) 100 V3) 99 4. Kuchlanish 24 V, tok 6 A. Qarshilik necha Ω? V0) 4 V1) 5 V2) 3 V3) 6 5. Quvvati 12 W qurilma 10 s ishladi. Energiya necha J? V0) 122 V1) 119 V2) 121 V3) 120 6. Har biri 16 Ω bo‘lgan ikki qarshilik parallel ulandi. Umumiy qarshilik necha Ω? V0) 7 V1) 9 V2) 10 V3) 8 7. 50 cm ni metrga aylantiring. V0) 5/2 V1) -1/2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Mustaqil topshiriqlar · 2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V2) 1/2 V3) 3/2 8. 3 kg necha gramm? V0) 3002 V1) 3001 V2) 3000 V3) 2999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Javoblar va tushuntirish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1. V2. Nyutonning ikkinchi qonuni: F=ma=4×3=12 N. 2. V3. P=A/t=240/8=30 W. 3. V2. E=mgh=2×10×5=100 J. 4. V0. R=U/I=24/6=4 Ω. 5. V3. E=Pt=12×10=120 J. 6. V3. Ikkita teng qarshilik parallel bo‘lsa R_umumiy=R/2=8 Ω. 7. V2. 1 m=100 cm; 50/100=1/2 m. 8. V2. 1 kg=1000 g; natija 3000 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Qayta mashq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Xato qilingan mavzularni yozing. Shu mavzu bo‘yicha yangi savolni mustaqil ishlab, javobning sababini sherigingizga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bir to‘g‘ri javobga 1 ball. Natija sinf bahosi yoki rasmiy attestatsiya bali emas. Xato savolning izohini o‘qib, o‘xshash yangi topshiriq bajaring.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Yirik shrift, savollarni bo‘lib berish, javob uchun qo‘shimcha vaqt va og‘zaki izoh imkoniyati.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DarsMarket uchun mustaqil yozilgan mashqlar asosida tuzildi. Bu rasmiy chorak nazorati yoki davlat imtihoni varianti emas. O‘qituvchi o‘tilgan mavzularga mos savollarni tanlaydi.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