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DEMO · Shaxsiy ma’lumotni asrash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dars kartasi. Ko‘rsatilgan sana sinov uchun berilgan va rasmiy taqvimni bildirmaydi. O‘quvchi shaxsiy ma’lumotni ulashishdan oldin ishonchli kattadan maslahat so‘rashni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shaxsiy ma’lumotni ulashishdan oldin ishonchli kattadan maslahat so‘rashni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Ism, telefon va parol misollarini ko‘rib, qaysi ma’lumotlarni ochiq ulashish xavfli bo‘lishi mumkinligini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Xayoliy yozishma vaziyatida ma’lumot so‘rashsa qanday javob berish va kimdan yordam so‘rashni rollarda mashq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Parolni hech kimga aytmaslik va shubhali so‘rovni ishonchli kattaga ko‘rsatish qoidasini qayta ifodalang.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