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  <p:sldId id="510" r:id="rIdDM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Relationship Id="rIdDM10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Musiqa: Nota va ritm — amaliy dars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Musiqa darsida nota va ritm bo‘yicha tushunchalarni vaziyat va dalil orqali o‘rganish. Quyidagi topshiriqlar mustaqil yozilgan, sinf tayyorgarligiga qarab moslashtiriladi.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kamida uchta tayanch tushunchani farqlaydi, javobini izohlaydi va yangi vaziyatga tatbiq etadi.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Dastlabki savol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Asosiy diatonik nota nomlari nechta? Avval mustaqil javob yozing, keyin nega shunday tanlaganingizni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Tushunchani ochish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Tayanch fikr: Do, re, mi, fa, sol, la, si — yettita asosiy diatonik nota nomidir. Taqqoslash: 4/4 o‘lchovda bir takt odatda nechta chorak hissaga teng? Izoh: Pastki 4 chorak nota birligini, yuqori 4 takt ichidagi shu birliklar sonini bildiradi.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Juftlikda dalil topish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Ikki sakkiztalik nota davomiyligi nimaga teng? Har bir juftlik ikkita ehtimoliy javobni solishtirsin. Yakuniy tayanch: Sakkiztalik chorakning yarmi; ikkitasi bir chorak davomiyligini beradi.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Mustaqil qo‘llash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Temp nimani bildiradi? Yechimni o‘quvchi o‘zi yozsin, keyin quyidagi izoh bilan solishtiring: Temp musiqaning qanday tezlikda ijro etilishini ifodalaydi.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5. Chiqish kartasi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Bugun tushungan ikkita fikr va yana aniqlashtirish kerak bo‘lgan bitta savolni yozing. Keyingi dars boshida noaniq joyni qayta muhokama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javob: to‘g‘ri tanlov 1 ball, sababini izohlash 1 ball. Yakunda qaysi tushuncha noaniq qolganini aniqlang.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Qisqa ko‘rsatmalar, yirik yozuv, matnni qismlarga ajratish, og‘zaki javob va qo‘shimcha vaqt. Individual ehtiyoj va belgilangan maktab ko‘rsatmalarini hisobga oling.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tayyorlangan o‘quv namunasi. Rasmiy fan dasturining to‘liq qamrovi emas; o‘qituvchi mavzu va murakkablikni sinfiga moslaydi.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