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Ko‘rgazmali qurol: bitta maqsadga xizmat qiladigan chizma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Ko‘rgazmali qurol: bitta maqsadga xizmat qiladigan chizma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chizmadan maqsadli bog‘lanishni topadi; bezak va mazmunni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Maqsad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Chizma nimani tushuntirishini bitta gapda yozing. Bitta diagrammaga keragidan ortiq ma’lumot joylamang.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Soddalashtirish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Muhim obyektlarga nom yozing. Rang bilan birga shakl yoki belgi ham ishlating. O‘q yo‘nalishi va birliklarni ko‘rsating.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Sinov savoli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chizmaga qarab sabab-bog‘lanishni gap bilan tushuntirsin. Rasmni yodlash o‘rniga yangi chizmada shu bilimni qo‘llasin.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Mezon: nomlar, bog‘lanish, birlik va yangi holatga qo‘llash. Muallif o‘zi chizgan yoki ruxsatli tasvirdan foydalanadi.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