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An’anaviy tushuntirish va mustaqil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gapning bosh bo‘laklarini sodda misolda ajratadi.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gapning bosh bo‘laklarini sodda misolda ajratadi.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Doskaga «O‘quvchilar kitob o‘qiydi» gapini yozing; kim? va nima qiladi? savollarini berib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O‘quvchilar «Bolalar rasm chizadi» gapida ega va kesimni aniqlaydi, so‘ng sherigi bilan javobini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 o‘zi sodda gap tuzib, undagi bosh bo‘laklarni belgilaydi.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Savollar orqali ega va kesimni to‘g‘ri topgani hamda o‘z misolini tushuntirishini kuzating.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