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Mini loyiha: o‘simlikning kundalik kuzatuvi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kuzatish natijasini sana va chizma yordamida qayd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kuzatish natijasini sana va chizma yordamida qayd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Sinfdagi o‘simlikni shikastlamasdan kuzatish qoidalarini kelishib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Guruhlar barg soni va holatini bir xil vaqtda bir necha kun kuzatish uchun sodda jadval tuzadi; ko‘rilganini taxminlardan ajratib yozadi.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Jadvaldagi ikki qaydni solishtirib, qanday o‘zgarish ko‘ringanini va nimalar kuzatilmaganini ayting.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Jadvalda sana, kuzatuv va xulosaga bog‘lanish mavjudligini baholang; sababni tajribasiz qat’iy da’vo qilmang.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