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Matnning asosiy fikrini aniqlash: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Matnning asosiy fikrini aniqlash mavzusi bo‘yicha 5–7-sinflarga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‘Matnning asosiy fikrini aniqlash’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Matn: ‘Kutubxonamizga yangi kitoblar keldi. O‘quvchilar kitoblarni navbat bilan o‘qib, fikr almashdi.’ Asosiy fikrni ayting.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Matnga mos sarlavha yozing.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Kitoblarni o‘qish va fikr almashish kutubxona faoliyatini jonlantirdi. 2. Masalan, ‘Kitobxonlar uchrashuvi’.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