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Kun tartibi va dam olish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dars kartasi. Ko‘rsatilgan sana sinov uchun berilgan va rasmiy taqvimni bildirmaydi. O‘quvchi o‘z kun tartibida dam olishga vaqt ajratish rejasini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o‘z kun tartibida dam olishga vaqt ajratish rejasini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kun davomida o‘qish, harakat va dam olish uchun ajratiladigan vaqtlarni taxminan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Kichik guruhlarda charchoqni kamaytirish uchun xavfsiz tanaffus g‘oyalarini to‘plang.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Ertangi kuningizga mos bitta amaliy o‘zgarishni yozing; bu tibbiy maslahat o‘rnini bosmaydi.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