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501" r:id="rIdDM1"/>
    <p:sldId id="502" r:id="rIdDM2"/>
    <p:sldId id="503" r:id="rIdDM3"/>
    <p:sldId id="504" r:id="rIdDM4"/>
    <p:sldId id="505" r:id="rIdDM5"/>
    <p:sldId id="506" r:id="rIdDM6"/>
    <p:sldId id="507" r:id="rIdDM7"/>
    <p:sldId id="508" r:id="rIdDM8"/>
    <p:sldId id="509" r:id="rIdDM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DM1" Type="http://schemas.openxmlformats.org/officeDocument/2006/relationships/slide" Target="slides/slide1.xml"/><Relationship Id="rIdDM2" Type="http://schemas.openxmlformats.org/officeDocument/2006/relationships/slide" Target="slides/slide2.xml"/><Relationship Id="rIdDM3" Type="http://schemas.openxmlformats.org/officeDocument/2006/relationships/slide" Target="slides/slide3.xml"/><Relationship Id="rIdDM4" Type="http://schemas.openxmlformats.org/officeDocument/2006/relationships/slide" Target="slides/slide4.xml"/><Relationship Id="rIdDM5" Type="http://schemas.openxmlformats.org/officeDocument/2006/relationships/slide" Target="slides/slide5.xml"/><Relationship Id="rIdDM6" Type="http://schemas.openxmlformats.org/officeDocument/2006/relationships/slide" Target="slides/slide6.xml"/><Relationship Id="rIdDM7" Type="http://schemas.openxmlformats.org/officeDocument/2006/relationships/slide" Target="slides/slide7.xml"/><Relationship Id="rIdDM8" Type="http://schemas.openxmlformats.org/officeDocument/2006/relationships/slide" Target="slides/slide8.xml"/><Relationship Id="rIdDM9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Matnning asosiy fikrini aniqlash: dars ishlanma (namuna)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NAMUNA: Matnning asosiy fikrini aniqlash mavzusi bo‘yicha 5–7-sinflarga moslashtiriladigan qisqa dars rejasi. 2026–2027 yil belgisi namoyish filtri uchun berilgan.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1 / 9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Maqsad va natijalar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O‘quvchi ‘Matnning asosiy fikrini aniqlash’ mavzusidagi savolga javob beradi, javobini dalil yoki hisob bilan izohlaydi va o‘xshash topshiriqni mustaqil bajaradi.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2 / 9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1. Mavzuga kirish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Mavzuni e’lon qiling va o‘quvchilarning avvalgi bilimini bir savol bilan aniqlang. Namuna savol: Matn: ‘Kutubxonamizga yangi kitoblar keldi. O‘quvchilar kitoblarni navbat bilan o‘qib, fikr almashdi.’ Asosiy fikrni ayting.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3 / 9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2. Birgalikda ishlash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Masalani juftlikda muhokama qiling; har bir javobning sababini tushuntiring. O‘qituvchi uchun namuna javob: Kitoblarni o‘qish va fikr almashish kutubxona faoliyatini jonlantirdi.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4 / 9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3. Mustaqil topshiriq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Matnga mos sarlavha yozing. O‘quvchi natijani izohlaydi; zarur bo‘lsa qo‘shimcha ko‘rsatma bering. Namuna javob: Masalan, ‘Kitobxonlar uchrashuvi’.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5 / 9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4. Yakun va qayta aloqa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Har bir o‘quvchidan bitta o‘rgangan fikri va bitta savolini aytishni so‘rang. Xatoni jazolash o‘rniga, keyingi mashq uchun yo‘nalish bering.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6 / 9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Baholash va qayta aloqa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Javobning to‘g‘riligi va tushuntirishiga alohida e’tibor bering; xatoni muhokama qilib, qayta urinish imkonini yarating. Bu rasmiy baholash mezoni emas.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7 / 9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Moslashtirish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Ko‘rsatmani qismlarga ajrating, matnni yiriklashtiring va zarur bo‘lsa og‘zaki javob yoki qo‘shimcha vaqt bering.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8 / 9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Manba va foydalanish shartlari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Tanlov namoyishi uchun DarsMarket’da mustaqil tuzilgan namunaviy material. Rasmiy o‘quv dasturi yoki attestatsiya materiali emas. O‘qituvchi sinf va o‘quv rejasiga mosligini tekshiradi.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9 / 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DarsMarket lesson export template</dc:title>
  <dc:subject/>
  <dc:creator>DarsMarket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