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Ko‘rgazmali model: kasrlarni solishtirish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teng o‘lchamli shakllarda yarim va chorakni taqqoslaydi.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teng o‘lchamli shakllarda yarim va chorakni taqqoslaydi.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ikkita qog‘oz doirani ko‘rsating; birini ikki, boshqasini to‘rt teng qismga ajrating.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doiraning bitta qismini bo‘yab, 1/2 va 1/4 ni ustma-ust qo‘yib taqqoslang. Teng butunlardan foydalanish sababini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Boshqa bir xil ikkita tasma bilan taqqoslashni takrorlang; o‘quvchi rasmga 1/2 &gt; 1/4 belgisini yozadi.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Chiqish kartasi: qaysi qism katta va nima uchun? Shaklga tayangan izohni ham baholang.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