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Tarixiy vaqt va ketma-ketlik: dars ishlanma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Tarixiy vaqt va ketma-ketlik mavzusi bo‘yicha 5–7-sinflarga moslashtiriladigan qisqa dars rejasi.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‘Tarixiy vaqt va ketma-ketlik’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Mavzuga kirish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Mavzuni e’lon qiling va o‘quvchilarning avvalgi bilimini bir savol bilan aniqlang. Namuna savol: Namuna voqealar 1200, 1350 va 1420-yillarda sodir bo‘lgan. Ularni oldinidan keyingisiga tartiblang.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Birgalikda ishlash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Masalani juftlikda muhokama qiling; har bir javobning sababini tushuntiring. O‘qituvchi uchun namuna javob: 1200 → 1350 → 1420. Bu sanalar mashq uchun shartli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Mustaqil 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1200 va 1350 orasidagi farq necha yil? O‘quvchi natijani izohlaydi; zarur bo‘lsa qo‘shimcha ko‘rsatma bering. Namuna javob: 150 yil.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o‘quvchidan bitta o‘rgangan fikri va bitta savolini aytishni so‘rang. Xatoni jazolash o‘rniga, keyingi mashq uchun yo‘nalish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