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Matnni qismlarga bo‘lib o‘qish va javob tanlovi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qisqa matndan qahramon nima qilganini topadi.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qisqa matndan qahramon nima qilganini topadi.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qisqa matnni ikki qismga ajratib, har bir qismni o‘qiydi yoki o‘quvchiga mustaqil o‘qish imkonini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qismdan so‘ng «Kim? Nima qildi?» savollarini yozma va og‘zaki bering. Zarur bo‘lsa kalit so‘zlar va kattaroq shriftli nusxadan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javobni aytadi, yozadi yoki uchta variantdan tanlaydi; tanlangan javobni matndagi gap bilan bog‘lang.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Matndan to‘g‘ri dalil topilganini baholang; o‘qish tezligi va javob usulini bir xil mezon qilmaslik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