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501" r:id="rIdDM1"/>
    <p:sldId id="502" r:id="rIdDM2"/>
    <p:sldId id="503" r:id="rIdDM3"/>
    <p:sldId id="504" r:id="rIdDM4"/>
    <p:sldId id="505" r:id="rIdDM5"/>
    <p:sldId id="506" r:id="rIdDM6"/>
    <p:sldId id="507" r:id="rIdDM7"/>
    <p:sldId id="508" r:id="rIdDM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DM1" Type="http://schemas.openxmlformats.org/officeDocument/2006/relationships/slide" Target="slides/slide1.xml"/><Relationship Id="rIdDM2" Type="http://schemas.openxmlformats.org/officeDocument/2006/relationships/slide" Target="slides/slide2.xml"/><Relationship Id="rIdDM3" Type="http://schemas.openxmlformats.org/officeDocument/2006/relationships/slide" Target="slides/slide3.xml"/><Relationship Id="rIdDM4" Type="http://schemas.openxmlformats.org/officeDocument/2006/relationships/slide" Target="slides/slide4.xml"/><Relationship Id="rIdDM5" Type="http://schemas.openxmlformats.org/officeDocument/2006/relationships/slide" Target="slides/slide5.xml"/><Relationship Id="rIdDM6" Type="http://schemas.openxmlformats.org/officeDocument/2006/relationships/slide" Target="slides/slide6.xml"/><Relationship Id="rIdDM7" Type="http://schemas.openxmlformats.org/officeDocument/2006/relationships/slide" Target="slides/slide7.xml"/><Relationship Id="rIdDM8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DEMO · Hamkorlik: matndan asosiy fikrni topish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DEMO ko‘rgazmali dars kartasi; rasmiy dastur yoki tasdiqlangan metodika o‘rnini bosmaydi. O‘quvchi qisqa matnning asosiy fikrini ikki dalil bilan ifodalaydi.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1 / 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Maqsad va natijalar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O‘quvchi qisqa matnning asosiy fikrini ikki dalil bilan ifodalaydi.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2 / 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1. Tayyorlash va tushuntirish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O‘qituvchi yoshga mos, o‘zi yozgan qisqa matnni o‘qiydi va notanish so‘zlarni aniqlashtiradi.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3 / 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2. Amaliy mashq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Uch kishilik guruhda o‘quvchilar o‘quvchi, dalil izlovchi va xulosa yozuvchi vazifalarini navbat bilan bajaradi.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4 / 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3. Yakun va qayta aloqa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Har bir guruh asosiy fikr va matndan ikkita dalilni ko‘rsatadi; boshqa guruh dalil matnga mosligini tekshiradi.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5 / 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Baholash va qayta aloqa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Xulosaning matnga mosligi va keltirilgan ikki dalilning aloqadorligini baholang.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6 / 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Moslashtirish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Qisqa og‘zaki va yozma ko‘rsatma bering. Ehtiyojga ko‘ra katta shrift, qo‘shimcha vaqt va og‘zaki, yozma yoki chizma orqali javob tanlovini taklif qiling.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7 / 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Manba va foydalanish shartlari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DEMO namuna: DarsMarket uchun mustaqil yozilgan. Rasmiy tavsiya yoki standart xulosasi emas; pedagog sinf ehtiyojiga moslashtiradi. Video biriktirilmagan.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8 / 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DarsMarket lesson export template</dc:title>
  <dc:subject/>
  <dc:creator>DarsMarket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